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74" r:id="rId5"/>
    <p:sldId id="258" r:id="rId6"/>
    <p:sldId id="281" r:id="rId7"/>
    <p:sldId id="259" r:id="rId8"/>
    <p:sldId id="260" r:id="rId9"/>
    <p:sldId id="262" r:id="rId10"/>
    <p:sldId id="261" r:id="rId11"/>
    <p:sldId id="265" r:id="rId12"/>
    <p:sldId id="264" r:id="rId13"/>
    <p:sldId id="263" r:id="rId14"/>
    <p:sldId id="266" r:id="rId15"/>
    <p:sldId id="268" r:id="rId16"/>
    <p:sldId id="269" r:id="rId17"/>
    <p:sldId id="270" r:id="rId18"/>
    <p:sldId id="275" r:id="rId19"/>
    <p:sldId id="271" r:id="rId20"/>
    <p:sldId id="272" r:id="rId21"/>
    <p:sldId id="279" r:id="rId22"/>
    <p:sldId id="273" r:id="rId23"/>
    <p:sldId id="276" r:id="rId24"/>
    <p:sldId id="280" r:id="rId25"/>
    <p:sldId id="277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15EC-0830-4A3F-95B4-F0622BB2C8B7}" type="datetimeFigureOut">
              <a:rPr lang="uk-UA" smtClean="0"/>
              <a:pPr/>
              <a:t>20.07.2013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6D6-2486-47B4-ACE5-BFD03F97C8F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15EC-0830-4A3F-95B4-F0622BB2C8B7}" type="datetimeFigureOut">
              <a:rPr lang="uk-UA" smtClean="0"/>
              <a:pPr/>
              <a:t>20.07.2013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6D6-2486-47B4-ACE5-BFD03F97C8F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15EC-0830-4A3F-95B4-F0622BB2C8B7}" type="datetimeFigureOut">
              <a:rPr lang="uk-UA" smtClean="0"/>
              <a:pPr/>
              <a:t>20.07.2013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6D6-2486-47B4-ACE5-BFD03F97C8F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15EC-0830-4A3F-95B4-F0622BB2C8B7}" type="datetimeFigureOut">
              <a:rPr lang="uk-UA" smtClean="0"/>
              <a:pPr/>
              <a:t>20.07.2013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6D6-2486-47B4-ACE5-BFD03F97C8F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15EC-0830-4A3F-95B4-F0622BB2C8B7}" type="datetimeFigureOut">
              <a:rPr lang="uk-UA" smtClean="0"/>
              <a:pPr/>
              <a:t>20.07.2013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6D6-2486-47B4-ACE5-BFD03F97C8F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15EC-0830-4A3F-95B4-F0622BB2C8B7}" type="datetimeFigureOut">
              <a:rPr lang="uk-UA" smtClean="0"/>
              <a:pPr/>
              <a:t>20.07.2013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6D6-2486-47B4-ACE5-BFD03F97C8F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15EC-0830-4A3F-95B4-F0622BB2C8B7}" type="datetimeFigureOut">
              <a:rPr lang="uk-UA" smtClean="0"/>
              <a:pPr/>
              <a:t>20.07.2013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6D6-2486-47B4-ACE5-BFD03F97C8F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15EC-0830-4A3F-95B4-F0622BB2C8B7}" type="datetimeFigureOut">
              <a:rPr lang="uk-UA" smtClean="0"/>
              <a:pPr/>
              <a:t>20.07.2013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6D6-2486-47B4-ACE5-BFD03F97C8F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15EC-0830-4A3F-95B4-F0622BB2C8B7}" type="datetimeFigureOut">
              <a:rPr lang="uk-UA" smtClean="0"/>
              <a:pPr/>
              <a:t>20.07.2013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6D6-2486-47B4-ACE5-BFD03F97C8F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15EC-0830-4A3F-95B4-F0622BB2C8B7}" type="datetimeFigureOut">
              <a:rPr lang="uk-UA" smtClean="0"/>
              <a:pPr/>
              <a:t>20.07.2013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6D6-2486-47B4-ACE5-BFD03F97C8F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15EC-0830-4A3F-95B4-F0622BB2C8B7}" type="datetimeFigureOut">
              <a:rPr lang="uk-UA" smtClean="0"/>
              <a:pPr/>
              <a:t>20.07.2013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6D6-2486-47B4-ACE5-BFD03F97C8F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15EC-0830-4A3F-95B4-F0622BB2C8B7}" type="datetimeFigureOut">
              <a:rPr lang="uk-UA" smtClean="0"/>
              <a:pPr/>
              <a:t>20.07.2013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736D6-2486-47B4-ACE5-BFD03F97C8F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04664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/>
              <a:t>SUMMER SCHOOL 2013</a:t>
            </a:r>
          </a:p>
          <a:p>
            <a:pPr algn="r"/>
            <a:r>
              <a:rPr lang="en-US" sz="5400" b="1" dirty="0" smtClean="0"/>
              <a:t> Associations</a:t>
            </a:r>
          </a:p>
          <a:p>
            <a:endParaRPr lang="uk-UA" sz="5400" dirty="0"/>
          </a:p>
        </p:txBody>
      </p:sp>
      <p:sp>
        <p:nvSpPr>
          <p:cNvPr id="35842" name="AutoShape 2" descr="data:image/jpeg;base64,/9j/4AAQSkZJRgABAQAAAQABAAD/2wCEAAkGBhQSERUUExQWFBUWGBgZGRgYGBobGBwdGBoXFxwYGhgeHCceFxojGhYUHy8gJScpLCwsGB8xNTAqNSYrLCkBCQoKDgwOFw8PGikfHx0pKSkpKSksKSwpLCkpLCkpKSkpKSkpKSkpKSkpKSkpLCkpKSkpLCwsKSwsKSksKSwpKf/AABEIALAA5gMBIgACEQEDEQH/xAAbAAACAgMBAAAAAAAAAAAAAAAEBQMGAAECB//EADkQAAECBAUCAwgBBAIDAAMAAAECEQADITEEBRJBUWFxIoGRBhMyobHB0fBCFFJi4RXxI3KSBxYz/8QAGQEAAwEBAQAAAAAAAAAAAAAAAAECAwQF/8QAJREAAgICAgICAgMBAAAAAAAAAAECEQMhEjETQQRRInFCYYEU/9oADAMBAAIRAxEAPwD3GMjIyADIyMjIAMjIyMgAyMjIyADIyMjTwAbjIx408AG4yNFUcLxCRvDoVokjUCrx42ERjMekV45EeSIdGQCcy6RgzDpB45C8sQ6MgE4+NjHQeOQeWIdGQGMdEqMWk7tCcWilOLJ4yNBUY8SWbjI08Y8AG4yOVTALxx/Up5h0K0SxkQHGJ5jcPixcl9nYmRsLEJhi46Ti41eFmCzDh4yFqcZEgxsQ8bLWVB0bhdMzNKbmIF56Nh6w1ik+kHmiuxxGQhVnquBA8zMlquo/T6RS+PIXniWCbikpuYFXmw2EIlYh/wAxiJsarBFdmcsz9DVeZqO7RAvFE3L+cBlccmd0jRQj9GbnJ9sM9/GjNgQTHjSprRoooiwn3sa97ApmxoTodIAwKMZ71oA/qqx0nENCoQd76M99ABm8GOhNPeHSAO99G/fwvM89owYmDigGIxJFiRG/65Q/kYXf1HWNKmweOI+TGRzE7xn/ACHWFKpwBAJuWHfiEGb+1XucTJluNCx4j3cAv0aJlCEVsE5MuS8YTvEM7MAgOpQAcAPySAB6kR5vmPtqTMKpYoJaksX/ALjUAb0EKM39qlzkywSfAztua1+QjJ5ILovg32etysyCw6S4ClJ80kg/MRkePzs5mpRpStYGpzXcjuIyBZ4/QniZ7AJsbOJAuYoic7msBrLR1/zMz+6N20Z8S7KzIcxAvMC8VOVm6n+L1EES83U+xieSKosCp53+sYJvlCiVmjlm2u94kOYOWPo/2hOaQUMf6jYVjPe1qw84XHEkihbtHKJvmfV4h5Gx0NZZJ3AESLncVhSMUwpzE0vEPyDvApWOhgmc/eMEx4ESu0EitWAh8hUbE2vaO1L8ogcvQfT1iNU4gdYfIKJVzQKmp2ERLxD/AK0D6tyWHW/lHSEdwOBfzhOSCjFzK9Y0ie0d4lKSHfS37eAFTGrcRUZqQNDITXsYlTO/XhUieNok/qwpxRwz9IqxByph/fxES5jQJNxulJL0Aevn+IWozlpMtZ/kQC/G7c0hckgSHE3FBKSo2Af0EVyR7WFMglz7x1N2JJEa9oc6SEmWD8SdTjaop6ERTFTyArcbDq9fzHPkzb/E1hD7GU/2pmmWAVElKyq9e3zPrCzMMQVzAoPpS3kwp9o0uRqBYEqLEAbbEH0gpaQAEM6aaqUL1f5Rz87NUgSQgrUm7Koabc9T+Y7MvSs3+JgD619Y7w+IdyfhDMaUvTzpA3vCS5sNvO9DWM3JjokbXXUwc7RkC4qYUAJG0agtgXP3u1SY2EluO8AnEquI0MYXZ37x32/RzhqTyoDeJDPAsYXie8dpmkW9N4LAYoxf6YLRPBH2P5hGJrm/7weIIk4j9vCYDQT+w/bxLLntx+9OYXS8UDEgmEWYwCGRxT0Iof316QQmY4ZLBuTC8YohgdyK9RyYJRMd6h+49YlsaDZE/avleDsPNo376QplTBwBVqGv+hBAGx8tuv8AqIbGHLV69IhK2rbvHK5oAq/DtWMWQA6jpAtVvpC5jo6CgP8AI9vrxHCsTpqf38nrAszMqslme5d7cQvmYgrNXLev5h9iJMTidSt/X5xJJxNWG7QpxubJluC7/PpGSc3Tp1Ko9uvYcdYp5YLQuLY2nTkgKNikEmtWD7RUMRn6tU0pdlBvoB5iDcdMTOdOvSQ1g5a7U2fmFeK9nVJBOt1EWY3+w4eOeXyEzSMQ/NM0KtYB2SG8h9wYFXj2kpSKlL2q52rGYaSJdJjKJHirQaRQPze16xDmK0IlBcsBIUWbg9IyeVtlpUCzJ7pCiaqAH+/mDHCUgh21Eki9fDQMLl4E1GYoJFCSSSTbklzSG8jMZcgHSylWJ3cXJu3lA7XRRAqXMlpU6FJJBuGNdxxAiMSwRShB6P8Ab7wwmZwsgA6m31fVxRmjkSPesmWAgJSDtvXe8JSrsBVKn+Fn3JP7vEYWVlQFauKjtG8ww/uvD/IEBVCK+Y7RDh5TGhrZwQQPLeKr2BDjp1Q4eMhxOCWAOhuzV37ftI1DUgGavCpnY7iOioly27Wh2rChZLIQlZuQAFDoSA/1hNNnFMwpIs4YEep8UTD5nL0ZqF7NIV8qtSJQrmgPJiNaen0+1okTJNwzB35HaO3n7IOgrr+9o6lrPEce6LtYGjkOKbRL7si46ejcd4XJCOkhuj3/AO+ImROKS1/lEBrvvsI3b9+TmHYhhLnjf7t0g6XP5rw/42hHrr4qd4MkT68j184iTGMlLDnY2o9PtEiFnY8OO3XasBozJFiqoqWgZedpD0FN/OMnkSKodKxRSksTTc/QQrxOMKi5UaUFm6nkQhxOaLmVcS7Cr27C0STJzMFVdINH9WER5a9D4h87MCEndXl5E7Qq/wCTCalTqO4favmekdScIVMwU39z78elXiaZkCCpKiokWIKiB3oL9Ih5b7ZSQsxH/ncpNQWKlEhxzb5Q4k5aChlK0JIcAu6k0AUeATYRIZ8qWgoQANPIcV68kX7wNj8WhjMD6ikODbyHNBXtGDm3pFJBWXZdLSpZcqURcsGuKbVDekbxEtR+BQFKfgh7/KFWEzFKmKgCHsTS7sYPOIRM8I0JJdmooF76dw9aPESi1K2MVzklSiEitn2bel/+4Gw6BMBkuXJvpDg81eg+8B4zElNDq1uAQW+EOx5jqXmGg61DxEaWegPJpUER08dANVShIQyVJozm5cmtSBQgCg+8JfesorCgouL88cecCYjMip3NC/avEDqWPi0l3LHZ/wA1i4RrsETYiepRu3QOb8w1yzNylIBAISfmXbv5wk/qmcM9IbSM8UZQAQkJFDpSNQS6RcCmwgkgYbjc+97LKVtWlGA6EgAlwWaE0lBRNYhIYVZQNh8T2+UAiaglmYXNTEsskKOmYlvOttmgqtDQYqbqL08y0ajchJL1A/yJF+I1DQy84SWSNTkPTzGz7b0iCdlzOt0q1aiwuGdwBy/WMOYKUgKD6Q1no5rRnF9zG8Jmy1rUEszUoLgbx5atbMkKffJFjs/U2s1HHEOMNPSE0Lgi/G5FTeEGLws4lWpIJ/kmx5t6fiJMrWpR0qDECoJZT/xGlqPz25jtnJyiXSHilgqcix8j5WveJcTOBRSg+ZgzDSBNkoBXcahQX+IPTwkgtAicGp9BSEsHqA16N62jCOSmr9CdC2UlVWL/AI/frEiUPtRiC/7YRDPJSvQpSUKBdqMRa4NRGp84B0laQ4s5dhv04jsfyNaI4BXu9kpJ5a3D1jnGTCgA6HS4FC1TYM9+doVYPHrlnSD4bhx99r7QTh801K8Y89SSC9C4aMZTk3stRRKmUFDUkPtQi30B6xJgcmUrUSQhDO/xEkNSrfKBJmMSlbgBqMwp6gtzzEX/ACSveUdV3LqtwHLecH5VofEbHJUywpZmhST0a+5G8cSZ4chQHx7ivQAi1WiDE40FDF2sNt+RYViCXiQQBUAcl6dN27wknWx0MMRj9TAhiLdOkDjFurSS24t+9IVT8W5d7Na1vQx0rEDtvV6E9BDUR0Q5liyAuigpJIru925Fi/WI04hSpSUsbnavNIaJzJShoNSzAWPDA7GB8ThUpQEtpXp1UIb/ANd/V7xd0IVDGKFXr246WjmXj1FRLs5qBSgiMzFGlgOnlESFl+DTtTjiNHTQhpm6AtPvAdVtVXHSvaFM6eoi7Vs/peHKk6pYXLSnWRoKQLk/yINK89IiPsrPKCEoUtTiiR0uCduvaEpJLYCHV5vBE6eoISAlk3HUi56wfg/ZiatRQZZSsf3eFIa9bExZsJ7NYiUg6kSxZgl1qNqt8IYdomeaEfYFAWhV/vDNalYZIAI1qAUTe7U+W0XVXsVK1a2qa6dIZ+z/AChdjPYqbMLlaCCSWCWNju1drU4jP/pgxWVKRgdQUsqAA6VJv6cmCcJ7NK0iZMWiWCxSkmqq0bYOW+cPMV/+PpwSAhST3IDP1LUgTO8om606wVpAGsAukAMA3AOnuIvzRfTHYplYhCXcFVSPip6VreMgXMppUptIAFAEhgw26kRka/6FosOJxyidNWAqBYM/BrB2XL0B3YuKBiW6g7VhJLQpCPeEKuxoWua9resF4UpMw6yKCgDAnzMcDSolqixqxI94lZQ+ljqCTvQClXt/t4ZjBCaywNBqFApqWolRLO9d7UiuIxcxNUJC7C4Baxrxv2aOsbjZkpIZY1bBJIp1IABLjalYkLHC8yEiWQkVSNHwtY3g3A5omYlKy4WGSTUnsKVG0U6bmJWDVStykWBG3OxfvHEnM1JDDUgfQN/Lm/zhcLEWTGYaUpWqbMUagBIIFACSw22c7QvzXJDMCZmHClpqNIUCxSwBY1NYDweKU9TUfCS1AQz16ft4d5RPGoI1G5N3qG8LmwYinWC5Q6HYq/8A1PFMVaCA1QVJaz0c2689IVKBCykhKSk2cfEL14oPR94t2Mz+aCtwwQR4TdrAADahNeYFxkiRiEhcxTLFSEBruA/+QJFa0S0VHLJP8gsrqwxdTE2YlxZ3DdSI5CRMmV5N+hA4rDPFZEdJ92dTFIBPxKSp/E3QXvaFKUKSQm6nI0i9Nmvs8dMZJ9MtMYSZulhp2Y8djs94GwQVrUkqDB9VD4aOkPbjeJChYHwlLAUtRzVv5UiTHqVKlhyCFFhUagQN2swJ7xPL6CwbGygmg8bmgq9ogmLDAV7XF/kOkdIxLVJINrVqzBt6184Gxkwv1LG3l6tFQlbpjT+w3CTxqqzQdPmhgdIYWqPUMKEXYwgl4iho54e8F4QT5ygG0hmYAgMdzDkkJgONVpWQHUDVmO/zAgvD+zuIWGCFOeQwHEW/KPZSWwUpTkV6Cu5NhFowEuXKT7tDJFSwClDu5vHPP5XHUUCRXPZX2HVKOucpjskEuP3iLdIwaQEpDhKR12+YjRIIev8A8t9okCibBYHR/wARwTySm9sdEk1QTSjd/saxFMSLBjQO1QHBLH1rHKpQUC40nkEv3BNQYJlaQKO77xm6FoBMkCoIfZz9ojZg9zZ3p6cw5YLDUfsPrvC+ZiENsQSBy1fo7OdoS7EwVYJZ7W27wNMTSzi55/6g73iSnWAGF3D2BsRTYesDSsYlRZw/h+bn6RSTYdifG+zkhZ1GWC+7t8npGQbPxiP4uS9WJAqL25jI2UpL2FIrWe5erRpS9VNQEtpap6t9DA2Dy0KSTOSWCSHcBQa7OGfgnrHo8rDg0IgCfkEohmozKPQn6/iLWVJUzZ47KgJiUS06UCYkc+HqTew2ZjuYV4nEe/muEnVRgHfqzUHfrF7xWSSSgISFAgagq6jdxSnGxpaKpIyCYlZ2QCpBULM6i4FOvd4pZE7vRm8bQuxBMtJCQAL3Zh/a7OWPeN5dmCLzLizdN6kenMNc19mFSyhWsLAJcEEEDxEEjYaa04irIQQpbNQmlnOo0ANWdx0pGsJRkjNqux5mWCCkibK+EXYB+dRA4LmvMFZfnCtKZaPEpixLPyb78dorP9ZMetDZhQXtDjJMQpCitIYNUmrnetqVtFOOhG88wmIRNLpVMB3T4iAm1nYAG9HfvC7WVqDX+Fj6+RqS0XXBZfNWlSl69FA4SQmoCmUaNcU+sKZvsYlRCpJIIUC70pUX7RnzS0y+Jubj/diUA76S4+TD5xHpliYZgAKwHJBZjWpe9/lDDHYIVCwGJNgDQ0oGpd36Qp/48qmS0o1hMwVSSG0h38Rav53hxdolHWIxfvEBTk6gHdVAoAhgP8qwgxc5VZaklxVi27V7s3rFnzf2eTKkEyVPuSqpuGANywBDhg0VPFzQUlK1OpzX7do0hxe0UjeK+JOkF+Ku5G1YMnZPNWsJSNQAskuQSxY8d4SoWUl3/QaHoIdZJPUVjxVUzvvXdqtQH15jWVpWhssWTewyvCVIUxqXmAW4ZLtFqmS5ctHu5aZCHuA+vvrJNYr3s77TTTODLSUh/wC4ggbMptmMWjE5dJxEvWnwTSXJZw3/AKghy27xw5JST/IpS9CPKUe8madbGtmZqFrbk/KLolASGZR6/akV3BZHLlzlK1LIQUEMAl3Td6kVDUMWUZilvoOfOMcjt6GcJkPXbyjaQR8KiPMj6RNLx6Lsx+ccjM0l3GnyvGewaOpWJWl2UamrsQf/AK8odIy2XMk6ylKVMapoKb/KK0vGufCKd4teZzhJwpJsEgesdWCN25dUEf7KxOwtDTzvasKMxlLDEJdNHTw3Dc1vSkF5fnsuaSUqcAsbXvEmOnEIJQ7ttVwaU/1HNG0yNeiqyZpcH4qmiqB1E+KmzMO7RESoFSSSGqKbfCxFrgh+ojc7FqDkgMG1FuhNt2oGr+AziFKUkpU4UTV9RIYsvkVCqODVtw3SkxDSTi2JoUvX0pcivo3WNQizTFFKU6mBs5Pydu1K96RqH40BfTP1AMbcfmNImh2O+l/UwvTPYU697cd/rEU3FFnP68QoGt6sYrAUp0hvOIfdUJ3NR9KdWdupgcYvbt+/mOpGIcsWpvz0by+cS4fYudAmd4UrZ1HSlLUc1Iopg39pHnCDKcj8K5moAy2BSoOylAsSD4qEDs5G0XLDqSaNSos/am7Rqd7N+8StiRqqVXLiz7l6+sWpNaQ6Uih45KZh1CUrVp+JmBZksknfkC1eXjWXiZPJQlhpAow1XvQhjF7w+SI1ATEgp8SWILBJCWAAYEuAa7PzHWX+zMuQpU1CQCQCXdgN9I26tA8ySohwDPZySUzELXPUsIoJUwFrMVFfic0TSlobYvKpGJUoACTNYEV0hSmYAtQ9xWsKP6piXGmhB2Yg79ICl47WTqsRVJBLMdtwfzGayTlL+jW0lTIMfgFyl6ZqPdklg/wnsq335gFSElROmY6B4SwABJIJHS3nWLOvOgiWqUv/AMiK6kTGJDhmCiKt1hIEAyylMwJJUSAS6WokMoB9Q4Zi19o1SVWYuN9CmdikrOhk3CRq+Emgc0c14jz/ADvK1SJgCtKiz6kuARfcB+fMRbMdhZkuYoFJCgHAIZ3soXLW6xDnGWHESklj71AtVqkEu9h8Ru9LRtjfF/shOmUs9OvnDPKsRoWgEhDuCq5D0dgamppEOY5KuSUlbAKcgguCx5Hl5RzgJwSsKceH5HluXjqbUkasu+DwMkj+oQVoUlJCUkpAWEiitN6pHytHErPpiUpCjTUQ7X3fZ2rCnLsUmasBSiAf5Vc1BIbYdY37RY1CJidKphAZ07pIo7GwNx3jkcbfFmTL3lqUT0+8Tcs6nIdrFn7+sMBI0i59fpCT2QzUTUJlhCZZYkNRwKAtdyQYsSsLQ0cPcOz9eDHJPTo0QMp9nB7RozTvX6xN7gbk9g0czZFHd/3aGn9jaN5WVTJ8tJF1AU4uQfKLf7XYZKsMtKipiQSxrWjD6xUsunmXMTMFWL9CLN6PFuxOIl4uWZaFMogFjQ7m3cR0YpLi17Liec5fk8uS4lFQcuQS/wA4LzCYpCAQsh6UDqdv47hW8FZjly5ChrAHDFx63MKcdNm6XRQjhiag15jH+WyGqE+KnrAKVklKgVUZxV3Ylkljar1hf/UhAXoPxHxEgs3xpYC3w/MwwzHCEArVNIWfiDAXDNyfNoSFIIUnUSWZIFXZTh/ICN4ogGzPHUA1AB3qH5H53No1C7M0FWkAALS4UQ9eDuQb9KDzyOhRVFUejEMgqJ4fj4ik9i4jgzAUJLsDuRz82eNzJ7pOl2IKubtUP1/REIUPhepsw7ioFrW89457t6KetII0PqqAqhDWoa1PI2aNyp9SKXvb+VQ7cRGiWdmewHlWu20cqSPiZtN2HNKvvQA+u9E3rZL62F4HEETCNj/9VbbmGsnEabmqVWfi787UhNIUUhyxJYudqHe7kACm46x0mcpyaszA3ox32cU7u0Yy0K6HGIzke4Kt0uQexLhj/jq3+kS5LmAnSndTGidiBU3uCGbjvClWC1pCSfCRXz26O/nBOBk+6QwW/WgTwdI2DCObglF77NOY0zpVEhIDrOnuBV79z6iE3/H6JqlghRXuWJ8NG1Myfu0HLUCUqJfSNIB+ve/rHAKNdALueaWFL7ekPG6ithakDYbAmaJhXQsoJBoQKuS/L073jJGAZISpWo2BblkvXaq6dU2hq6SlqklgCXbxByOhdqf7jjMJAASUkk0LF3FxUsxv5N1iXOUpPZoooq2c5XpmiYucTpAQAoaiQkdeHFDxHGG0oRqPxOAHSE6tgdNrkVhlipbtqAUDYcEkh/pEmGy8TUKIQP5AkJb4Q7mn60aLL6ZhKFsVYzKBPlBM0VZrl066vuxo3nHnM3JpyHUU6QCoF/8AG97vszxfsUuYiaRoZPhfTqJJI4Lmx2EC4vGFShTU/hYhwx4U1xHXhySX6JutFXy2XMVWUm1zUffpE+ZYTETFuZSm5AJ8idxSL1leQTJctcxMoGWS40oOlJZmBclXe14Kw2MYNQ+bGFP5Di7oUrTsrfs4J6VpUlCgzpNhRna9qnbYRc0YgpUTqKALXtuL/SFeLxYX4dLOGdN/LmEmYYxKUgKmg+Fx4mUSOXpb5xhbk7QJ0XZayfE+p93/ADGkzncaD32aK/kmPVMSGJPh5/dvvDsTZgS1x3gW+zRT+zeKxukoToJCjVQskcnoI1LzRJUdDq0kVYg1q93EalY4EAEPz/3HcrEoclm++3nSL0kO4hqM3XQL/wDJL4VX0NxAOPEnSSgKHQkEO4HxXpRon0pIZ3+Y/awuzLL1EAIeoVUqYA0ba/BhfsOToquc4ghRSGVprqL99TbN1s0IMQsm5IBua8i7nmLRmGUGWnWRWjAvXUCNN7jdQ4EVdWD1LUqcooBeoAJJ6VDPzHXj6M/YBjCkAatWroSzbMfWMiXHywhCAlYV0UKperM7eYjI3VsdMtuHmkpdNS1B36nzrBCfCqpJJDB702O5ZzWBMvV4iS7KBFHoQH+dvKNplqmADcOBWpPbux8o5VJJ0XYbNDAqBJAcqPHSw2iaTOfmv4JBbvGKwmuUdI5IcMFAvTuwgyTlwSlatQNWLFiNNaA9npWInKLQNaIJCWSlIB5sGBvbl41i1UKRa7bUZ6/iJUSypRDs4e1BX/UTHLy6nLiwT8ifr2jJSXsSJZM5gxBIDvVql6b1iNKiwr4ev53gnESBqZDAMLbG9Po/EcHDFjR/z+kwvx6DidCW4PUgN/vyMSIQA1Q4a335ppiFYIPipbfgNxX5M28QIJFAQQOuxJ33MNY1y0EUNCtkvuG+vfqILkS9ahRwirft6VhPJn6/C4oQ/wD3vXftB2WY0DU5AcN9NJHZj6xzZYONteik7dG/6TQ6VAKKWAegelflHHvvAFBixe315DwZip650wJAc6SwduVO1qNEeOwSkAGYgJDhn0sd2va5PEKMW48qLT2xGuSpSF0KdRHa9Eli7V23EV2dhlSg0xBdSwEkEuCS7b9ovUmbLUtyA1RpY3LkFXNREOPCHcpCkgOxFQoMXeoAdzFY8iuhSx6s59lpsxH/APNSparFKx4S2zW2/wBw6zTBSVv76WJMxwPeSz4XLCopz/uFMlIJKgp3FEmlaOwFGd47xE+xUSopIOki5FRXcR0KUn2hWkti7NvZ9ch1y1ickUBTVTmrMHctxFbnZNLKyogMrxDzv84f5hjVoDA1mTdYIJtskhruOKPvFmlZbIMlCMRKBSB4ZiWIH+JIqGilH1ElQ5bRSpK0SRQbWhlg82ChWhtcX6RXc/wMzDzVAEKlgakqceJNduQxHpzCjBZkvUEl3BN7O/eneL8Tq2ZU0ehTECp3iFaWrf8AdusAYLFOmrnk9YIRMBDOU6nAcl32Yda+kYcq7CkdonlJvR/KNzc1DHVYC8CTMYAWJq42rs780eNYjDJnIYGhhqVhdEGczpa0aiptNSav5cRUMwx2HAGgqChR2DdFDcXs9Yb5pgZrhIHxU3fz8oqmZZLNQCVJJZjTYbknjUpIjrxJe2PvskzuYghCUtQOpVQSS12v/qMhRNkrBZQIbnrGR1KJ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844" name="AutoShape 4" descr="data:image/jpeg;base64,/9j/4AAQSkZJRgABAQAAAQABAAD/2wCEAAkGBhQSERUUExQWFBUWGBgZGRgYGBobGBwdGBoXFxwYGhgeHCceFxojGhYUHy8gJScpLCwsGB8xNTAqNSYrLCkBCQoKDgwOFw8PGikfHx0pKSkpKSksKSwpLCkpLCkpKSkpKSkpKSkpKSkpKSkpLCkpKSkpLCwsKSwsKSksKSwpKf/AABEIALAA5gMBIgACEQEDEQH/xAAbAAACAgMBAAAAAAAAAAAAAAAEBQMGAAECB//EADkQAAECBAUCAwgBBAIDAAMAAAECEQADITEEBRJBUWFxIoGRBhMyobHB0fBCFFJi4RXxI3KSBxYz/8QAGQEAAwEBAQAAAAAAAAAAAAAAAAECAwQF/8QAJREAAgICAgICAgMBAAAAAAAAAAECEQMhEjETQQRRInFCYYEU/9oADAMBAAIRAxEAPwD3GMjIyADIyMjIAMjIyMgAyMjIyADIyMjTwAbjIx408AG4yNFUcLxCRvDoVokjUCrx42ERjMekV45EeSIdGQCcy6RgzDpB45C8sQ6MgE4+NjHQeOQeWIdGQGMdEqMWk7tCcWilOLJ4yNBUY8SWbjI08Y8AG4yOVTALxx/Up5h0K0SxkQHGJ5jcPixcl9nYmRsLEJhi46Ti41eFmCzDh4yFqcZEgxsQ8bLWVB0bhdMzNKbmIF56Nh6w1ik+kHmiuxxGQhVnquBA8zMlquo/T6RS+PIXniWCbikpuYFXmw2EIlYh/wAxiJsarBFdmcsz9DVeZqO7RAvFE3L+cBlccmd0jRQj9GbnJ9sM9/GjNgQTHjSprRoooiwn3sa97ApmxoTodIAwKMZ71oA/qqx0nENCoQd76M99ABm8GOhNPeHSAO99G/fwvM89owYmDigGIxJFiRG/65Q/kYXf1HWNKmweOI+TGRzE7xn/ACHWFKpwBAJuWHfiEGb+1XucTJluNCx4j3cAv0aJlCEVsE5MuS8YTvEM7MAgOpQAcAPySAB6kR5vmPtqTMKpYoJaksX/ALjUAb0EKM39qlzkywSfAztua1+QjJ5ILovg32etysyCw6S4ClJ80kg/MRkePzs5mpRpStYGpzXcjuIyBZ4/QniZ7AJsbOJAuYoic7msBrLR1/zMz+6N20Z8S7KzIcxAvMC8VOVm6n+L1EES83U+xieSKosCp53+sYJvlCiVmjlm2u94kOYOWPo/2hOaQUMf6jYVjPe1qw84XHEkihbtHKJvmfV4h5Gx0NZZJ3AESLncVhSMUwpzE0vEPyDvApWOhgmc/eMEx4ESu0EitWAh8hUbE2vaO1L8ogcvQfT1iNU4gdYfIKJVzQKmp2ERLxD/AK0D6tyWHW/lHSEdwOBfzhOSCjFzK9Y0ie0d4lKSHfS37eAFTGrcRUZqQNDITXsYlTO/XhUieNok/qwpxRwz9IqxByph/fxES5jQJNxulJL0Aevn+IWozlpMtZ/kQC/G7c0hckgSHE3FBKSo2Af0EVyR7WFMglz7x1N2JJEa9oc6SEmWD8SdTjaop6ERTFTyArcbDq9fzHPkzb/E1hD7GU/2pmmWAVElKyq9e3zPrCzMMQVzAoPpS3kwp9o0uRqBYEqLEAbbEH0gpaQAEM6aaqUL1f5Rz87NUgSQgrUm7Koabc9T+Y7MvSs3+JgD619Y7w+IdyfhDMaUvTzpA3vCS5sNvO9DWM3JjokbXXUwc7RkC4qYUAJG0agtgXP3u1SY2EluO8AnEquI0MYXZ37x32/RzhqTyoDeJDPAsYXie8dpmkW9N4LAYoxf6YLRPBH2P5hGJrm/7weIIk4j9vCYDQT+w/bxLLntx+9OYXS8UDEgmEWYwCGRxT0Iof316QQmY4ZLBuTC8YohgdyK9RyYJRMd6h+49YlsaDZE/avleDsPNo376QplTBwBVqGv+hBAGx8tuv8AqIbGHLV69IhK2rbvHK5oAq/DtWMWQA6jpAtVvpC5jo6CgP8AI9vrxHCsTpqf38nrAszMqslme5d7cQvmYgrNXLev5h9iJMTidSt/X5xJJxNWG7QpxubJluC7/PpGSc3Tp1Ko9uvYcdYp5YLQuLY2nTkgKNikEmtWD7RUMRn6tU0pdlBvoB5iDcdMTOdOvSQ1g5a7U2fmFeK9nVJBOt1EWY3+w4eOeXyEzSMQ/NM0KtYB2SG8h9wYFXj2kpSKlL2q52rGYaSJdJjKJHirQaRQPze16xDmK0IlBcsBIUWbg9IyeVtlpUCzJ7pCiaqAH+/mDHCUgh21Eki9fDQMLl4E1GYoJFCSSSTbklzSG8jMZcgHSylWJ3cXJu3lA7XRRAqXMlpU6FJJBuGNdxxAiMSwRShB6P8Ab7wwmZwsgA6m31fVxRmjkSPesmWAgJSDtvXe8JSrsBVKn+Fn3JP7vEYWVlQFauKjtG8ww/uvD/IEBVCK+Y7RDh5TGhrZwQQPLeKr2BDjp1Q4eMhxOCWAOhuzV37ftI1DUgGavCpnY7iOioly27Wh2rChZLIQlZuQAFDoSA/1hNNnFMwpIs4YEep8UTD5nL0ZqF7NIV8qtSJQrmgPJiNaen0+1okTJNwzB35HaO3n7IOgrr+9o6lrPEce6LtYGjkOKbRL7si46ejcd4XJCOkhuj3/AO+ImROKS1/lEBrvvsI3b9+TmHYhhLnjf7t0g6XP5rw/42hHrr4qd4MkT68j184iTGMlLDnY2o9PtEiFnY8OO3XasBozJFiqoqWgZedpD0FN/OMnkSKodKxRSksTTc/QQrxOMKi5UaUFm6nkQhxOaLmVcS7Cr27C0STJzMFVdINH9WER5a9D4h87MCEndXl5E7Qq/wCTCalTqO4favmekdScIVMwU39z78elXiaZkCCpKiokWIKiB3oL9Ih5b7ZSQsxH/ncpNQWKlEhxzb5Q4k5aChlK0JIcAu6k0AUeATYRIZ8qWgoQANPIcV68kX7wNj8WhjMD6ikODbyHNBXtGDm3pFJBWXZdLSpZcqURcsGuKbVDekbxEtR+BQFKfgh7/KFWEzFKmKgCHsTS7sYPOIRM8I0JJdmooF76dw9aPESi1K2MVzklSiEitn2bel/+4Gw6BMBkuXJvpDg81eg+8B4zElNDq1uAQW+EOx5jqXmGg61DxEaWegPJpUER08dANVShIQyVJozm5cmtSBQgCg+8JfesorCgouL88cecCYjMip3NC/avEDqWPi0l3LHZ/wA1i4RrsETYiepRu3QOb8w1yzNylIBAISfmXbv5wk/qmcM9IbSM8UZQAQkJFDpSNQS6RcCmwgkgYbjc+97LKVtWlGA6EgAlwWaE0lBRNYhIYVZQNh8T2+UAiaglmYXNTEsskKOmYlvOttmgqtDQYqbqL08y0ajchJL1A/yJF+I1DQy84SWSNTkPTzGz7b0iCdlzOt0q1aiwuGdwBy/WMOYKUgKD6Q1no5rRnF9zG8Jmy1rUEszUoLgbx5atbMkKffJFjs/U2s1HHEOMNPSE0Lgi/G5FTeEGLws4lWpIJ/kmx5t6fiJMrWpR0qDECoJZT/xGlqPz25jtnJyiXSHilgqcix8j5WveJcTOBRSg+ZgzDSBNkoBXcahQX+IPTwkgtAicGp9BSEsHqA16N62jCOSmr9CdC2UlVWL/AI/frEiUPtRiC/7YRDPJSvQpSUKBdqMRa4NRGp84B0laQ4s5dhv04jsfyNaI4BXu9kpJ5a3D1jnGTCgA6HS4FC1TYM9+doVYPHrlnSD4bhx99r7QTh801K8Y89SSC9C4aMZTk3stRRKmUFDUkPtQi30B6xJgcmUrUSQhDO/xEkNSrfKBJmMSlbgBqMwp6gtzzEX/ACSveUdV3LqtwHLecH5VofEbHJUywpZmhST0a+5G8cSZ4chQHx7ivQAi1WiDE40FDF2sNt+RYViCXiQQBUAcl6dN27wknWx0MMRj9TAhiLdOkDjFurSS24t+9IVT8W5d7Na1vQx0rEDtvV6E9BDUR0Q5liyAuigpJIru925Fi/WI04hSpSUsbnavNIaJzJShoNSzAWPDA7GB8ThUpQEtpXp1UIb/ANd/V7xd0IVDGKFXr246WjmXj1FRLs5qBSgiMzFGlgOnlESFl+DTtTjiNHTQhpm6AtPvAdVtVXHSvaFM6eoi7Vs/peHKk6pYXLSnWRoKQLk/yINK89IiPsrPKCEoUtTiiR0uCduvaEpJLYCHV5vBE6eoISAlk3HUi56wfg/ZiatRQZZSsf3eFIa9bExZsJ7NYiUg6kSxZgl1qNqt8IYdomeaEfYFAWhV/vDNalYZIAI1qAUTe7U+W0XVXsVK1a2qa6dIZ+z/AChdjPYqbMLlaCCSWCWNju1drU4jP/pgxWVKRgdQUsqAA6VJv6cmCcJ7NK0iZMWiWCxSkmqq0bYOW+cPMV/+PpwSAhST3IDP1LUgTO8om606wVpAGsAukAMA3AOnuIvzRfTHYplYhCXcFVSPip6VreMgXMppUptIAFAEhgw26kRka/6FosOJxyidNWAqBYM/BrB2XL0B3YuKBiW6g7VhJLQpCPeEKuxoWua9resF4UpMw6yKCgDAnzMcDSolqixqxI94lZQ+ljqCTvQClXt/t4ZjBCaywNBqFApqWolRLO9d7UiuIxcxNUJC7C4Baxrxv2aOsbjZkpIZY1bBJIp1IABLjalYkLHC8yEiWQkVSNHwtY3g3A5omYlKy4WGSTUnsKVG0U6bmJWDVStykWBG3OxfvHEnM1JDDUgfQN/Lm/zhcLEWTGYaUpWqbMUagBIIFACSw22c7QvzXJDMCZmHClpqNIUCxSwBY1NYDweKU9TUfCS1AQz16ft4d5RPGoI1G5N3qG8LmwYinWC5Q6HYq/8A1PFMVaCA1QVJaz0c2689IVKBCykhKSk2cfEL14oPR94t2Mz+aCtwwQR4TdrAADahNeYFxkiRiEhcxTLFSEBruA/+QJFa0S0VHLJP8gsrqwxdTE2YlxZ3DdSI5CRMmV5N+hA4rDPFZEdJ92dTFIBPxKSp/E3QXvaFKUKSQm6nI0i9Nmvs8dMZJ9MtMYSZulhp2Y8djs94GwQVrUkqDB9VD4aOkPbjeJChYHwlLAUtRzVv5UiTHqVKlhyCFFhUagQN2swJ7xPL6CwbGygmg8bmgq9ogmLDAV7XF/kOkdIxLVJINrVqzBt6184Gxkwv1LG3l6tFQlbpjT+w3CTxqqzQdPmhgdIYWqPUMKEXYwgl4iho54e8F4QT5ygG0hmYAgMdzDkkJgONVpWQHUDVmO/zAgvD+zuIWGCFOeQwHEW/KPZSWwUpTkV6Cu5NhFowEuXKT7tDJFSwClDu5vHPP5XHUUCRXPZX2HVKOucpjskEuP3iLdIwaQEpDhKR12+YjRIIev8A8t9okCibBYHR/wARwTySm9sdEk1QTSjd/saxFMSLBjQO1QHBLH1rHKpQUC40nkEv3BNQYJlaQKO77xm6FoBMkCoIfZz9ojZg9zZ3p6cw5YLDUfsPrvC+ZiENsQSBy1fo7OdoS7EwVYJZ7W27wNMTSzi55/6g73iSnWAGF3D2BsRTYesDSsYlRZw/h+bn6RSTYdifG+zkhZ1GWC+7t8npGQbPxiP4uS9WJAqL25jI2UpL2FIrWe5erRpS9VNQEtpap6t9DA2Dy0KSTOSWCSHcBQa7OGfgnrHo8rDg0IgCfkEohmozKPQn6/iLWVJUzZ47KgJiUS06UCYkc+HqTew2ZjuYV4nEe/muEnVRgHfqzUHfrF7xWSSSgISFAgagq6jdxSnGxpaKpIyCYlZ2QCpBULM6i4FOvd4pZE7vRm8bQuxBMtJCQAL3Zh/a7OWPeN5dmCLzLizdN6kenMNc19mFSyhWsLAJcEEEDxEEjYaa04irIQQpbNQmlnOo0ANWdx0pGsJRkjNqux5mWCCkibK+EXYB+dRA4LmvMFZfnCtKZaPEpixLPyb78dorP9ZMetDZhQXtDjJMQpCitIYNUmrnetqVtFOOhG88wmIRNLpVMB3T4iAm1nYAG9HfvC7WVqDX+Fj6+RqS0XXBZfNWlSl69FA4SQmoCmUaNcU+sKZvsYlRCpJIIUC70pUX7RnzS0y+Jubj/diUA76S4+TD5xHpliYZgAKwHJBZjWpe9/lDDHYIVCwGJNgDQ0oGpd36Qp/48qmS0o1hMwVSSG0h38Rav53hxdolHWIxfvEBTk6gHdVAoAhgP8qwgxc5VZaklxVi27V7s3rFnzf2eTKkEyVPuSqpuGANywBDhg0VPFzQUlK1OpzX7do0hxe0UjeK+JOkF+Ku5G1YMnZPNWsJSNQAskuQSxY8d4SoWUl3/QaHoIdZJPUVjxVUzvvXdqtQH15jWVpWhssWTewyvCVIUxqXmAW4ZLtFqmS5ctHu5aZCHuA+vvrJNYr3s77TTTODLSUh/wC4ggbMptmMWjE5dJxEvWnwTSXJZw3/AKghy27xw5JST/IpS9CPKUe8madbGtmZqFrbk/KLolASGZR6/akV3BZHLlzlK1LIQUEMAl3Td6kVDUMWUZilvoOfOMcjt6GcJkPXbyjaQR8KiPMj6RNLx6Lsx+ccjM0l3GnyvGewaOpWJWl2UamrsQf/AK8odIy2XMk6ylKVMapoKb/KK0vGufCKd4teZzhJwpJsEgesdWCN25dUEf7KxOwtDTzvasKMxlLDEJdNHTw3Dc1vSkF5fnsuaSUqcAsbXvEmOnEIJQ7ttVwaU/1HNG0yNeiqyZpcH4qmiqB1E+KmzMO7RESoFSSSGqKbfCxFrgh+ojc7FqDkgMG1FuhNt2oGr+AziFKUkpU4UTV9RIYsvkVCqODVtw3SkxDSTi2JoUvX0pcivo3WNQizTFFKU6mBs5Pydu1K96RqH40BfTP1AMbcfmNImh2O+l/UwvTPYU697cd/rEU3FFnP68QoGt6sYrAUp0hvOIfdUJ3NR9KdWdupgcYvbt+/mOpGIcsWpvz0by+cS4fYudAmd4UrZ1HSlLUc1Iopg39pHnCDKcj8K5moAy2BSoOylAsSD4qEDs5G0XLDqSaNSos/am7Rqd7N+8StiRqqVXLiz7l6+sWpNaQ6Uih45KZh1CUrVp+JmBZksknfkC1eXjWXiZPJQlhpAow1XvQhjF7w+SI1ATEgp8SWILBJCWAAYEuAa7PzHWX+zMuQpU1CQCQCXdgN9I26tA8ySohwDPZySUzELXPUsIoJUwFrMVFfic0TSlobYvKpGJUoACTNYEV0hSmYAtQ9xWsKP6piXGmhB2Yg79ICl47WTqsRVJBLMdtwfzGayTlL+jW0lTIMfgFyl6ZqPdklg/wnsq335gFSElROmY6B4SwABJIJHS3nWLOvOgiWqUv/AMiK6kTGJDhmCiKt1hIEAyylMwJJUSAS6WokMoB9Q4Zi19o1SVWYuN9CmdikrOhk3CRq+Emgc0c14jz/ADvK1SJgCtKiz6kuARfcB+fMRbMdhZkuYoFJCgHAIZ3soXLW6xDnGWHESklj71AtVqkEu9h8Ru9LRtjfF/shOmUs9OvnDPKsRoWgEhDuCq5D0dgamppEOY5KuSUlbAKcgguCx5Hl5RzgJwSsKceH5HluXjqbUkasu+DwMkj+oQVoUlJCUkpAWEiitN6pHytHErPpiUpCjTUQ7X3fZ2rCnLsUmasBSiAf5Vc1BIbYdY37RY1CJidKphAZ07pIo7GwNx3jkcbfFmTL3lqUT0+8Tcs6nIdrFn7+sMBI0i59fpCT2QzUTUJlhCZZYkNRwKAtdyQYsSsLQ0cPcOz9eDHJPTo0QMp9nB7RozTvX6xN7gbk9g0czZFHd/3aGn9jaN5WVTJ8tJF1AU4uQfKLf7XYZKsMtKipiQSxrWjD6xUsunmXMTMFWL9CLN6PFuxOIl4uWZaFMogFjQ7m3cR0YpLi17Liec5fk8uS4lFQcuQS/wA4LzCYpCAQsh6UDqdv47hW8FZjly5ChrAHDFx63MKcdNm6XRQjhiag15jH+WyGqE+KnrAKVklKgVUZxV3Ylkljar1hf/UhAXoPxHxEgs3xpYC3w/MwwzHCEArVNIWfiDAXDNyfNoSFIIUnUSWZIFXZTh/ICN4ogGzPHUA1AB3qH5H53No1C7M0FWkAALS4UQ9eDuQb9KDzyOhRVFUejEMgqJ4fj4ik9i4jgzAUJLsDuRz82eNzJ7pOl2IKubtUP1/REIUPhepsw7ioFrW89457t6KetII0PqqAqhDWoa1PI2aNyp9SKXvb+VQ7cRGiWdmewHlWu20cqSPiZtN2HNKvvQA+u9E3rZL62F4HEETCNj/9VbbmGsnEabmqVWfi787UhNIUUhyxJYudqHe7kACm46x0mcpyaszA3ox32cU7u0Yy0K6HGIzke4Kt0uQexLhj/jq3+kS5LmAnSndTGidiBU3uCGbjvClWC1pCSfCRXz26O/nBOBk+6QwW/WgTwdI2DCObglF77NOY0zpVEhIDrOnuBV79z6iE3/H6JqlghRXuWJ8NG1Myfu0HLUCUqJfSNIB+ve/rHAKNdALueaWFL7ekPG6ithakDYbAmaJhXQsoJBoQKuS/L073jJGAZISpWo2BblkvXaq6dU2hq6SlqklgCXbxByOhdqf7jjMJAASUkk0LF3FxUsxv5N1iXOUpPZoooq2c5XpmiYucTpAQAoaiQkdeHFDxHGG0oRqPxOAHSE6tgdNrkVhlipbtqAUDYcEkh/pEmGy8TUKIQP5AkJb4Q7mn60aLL6ZhKFsVYzKBPlBM0VZrl066vuxo3nHnM3JpyHUU6QCoF/8AG97vszxfsUuYiaRoZPhfTqJJI4Lmx2EC4vGFShTU/hYhwx4U1xHXhySX6JutFXy2XMVWUm1zUffpE+ZYTETFuZSm5AJ8idxSL1leQTJctcxMoGWS40oOlJZmBclXe14Kw2MYNQ+bGFP5Di7oUrTsrfs4J6VpUlCgzpNhRna9qnbYRc0YgpUTqKALXtuL/SFeLxYX4dLOGdN/LmEmYYxKUgKmg+Fx4mUSOXpb5xhbk7QJ0XZayfE+p93/ADGkzncaD32aK/kmPVMSGJPh5/dvvDsTZgS1x3gW+zRT+zeKxukoToJCjVQskcnoI1LzRJUdDq0kVYg1q93EalY4EAEPz/3HcrEoclm++3nSL0kO4hqM3XQL/wDJL4VX0NxAOPEnSSgKHQkEO4HxXpRon0pIZ3+Y/awuzLL1EAIeoVUqYA0ba/BhfsOToquc4ghRSGVprqL99TbN1s0IMQsm5IBua8i7nmLRmGUGWnWRWjAvXUCNN7jdQ4EVdWD1LUqcooBeoAJJ6VDPzHXj6M/YBjCkAatWroSzbMfWMiXHywhCAlYV0UKperM7eYjI3VsdMtuHmkpdNS1B36nzrBCfCqpJJDB702O5ZzWBMvV4iS7KBFHoQH+dvKNplqmADcOBWpPbux8o5VJJ0XYbNDAqBJAcqPHSw2iaTOfmv4JBbvGKwmuUdI5IcMFAvTuwgyTlwSlatQNWLFiNNaA9npWInKLQNaIJCWSlIB5sGBvbl41i1UKRa7bUZ6/iJUSypRDs4e1BX/UTHLy6nLiwT8ifr2jJSXsSJZM5gxBIDvVql6b1iNKiwr4ev53gnESBqZDAMLbG9Po/EcHDFjR/z+kwvx6DidCW4PUgN/vyMSIQA1Q4a335ppiFYIPipbfgNxX5M28QIJFAQQOuxJ33MNY1y0EUNCtkvuG+vfqILkS9ahRwirft6VhPJn6/C4oQ/wD3vXftB2WY0DU5AcN9NJHZj6xzZYONteik7dG/6TQ6VAKKWAegelflHHvvAFBixe315DwZip650wJAc6SwduVO1qNEeOwSkAGYgJDhn0sd2va5PEKMW48qLT2xGuSpSF0KdRHa9Eli7V23EV2dhlSg0xBdSwEkEuCS7b9ovUmbLUtyA1RpY3LkFXNREOPCHcpCkgOxFQoMXeoAdzFY8iuhSx6s59lpsxH/APNSparFKx4S2zW2/wBw6zTBSVv76WJMxwPeSz4XLCopz/uFMlIJKgp3FEmlaOwFGd47xE+xUSopIOki5FRXcR0KUn2hWkti7NvZ9ch1y1ickUBTVTmrMHctxFbnZNLKyogMrxDzv84f5hjVoDA1mTdYIJtskhruOKPvFmlZbIMlCMRKBSB4ZiWIH+JIqGilH1ElQ5bRSpK0SRQbWhlg82ChWhtcX6RXc/wMzDzVAEKlgakqceJNduQxHpzCjBZkvUEl3BN7O/eneL8Tq2ZU0ehTECp3iFaWrf8AdusAYLFOmrnk9YIRMBDOU6nAcl32Yda+kYcq7CkdonlJvR/KNzc1DHVYC8CTMYAWJq42rs780eNYjDJnIYGhhqVhdEGczpa0aiptNSav5cRUMwx2HAGgqChR2DdFDcXs9Yb5pgZrhIHxU3fz8oqmZZLNQCVJJZjTYbknjUpIjrxJe2PvskzuYghCUtQOpVQSS12v/qMhRNkrBZQIbnrGR1KJ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846" name="AutoShape 6" descr="data:image/jpeg;base64,/9j/4AAQSkZJRgABAQAAAQABAAD/2wCEAAkGBhQSERUUExQWFBUWGBgZGRgYGBobGBwdGBoXFxwYGhgeHCceFxojGhYUHy8gJScpLCwsGB8xNTAqNSYrLCkBCQoKDgwOFw8PGikfHx0pKSkpKSksKSwpLCkpLCkpKSkpKSkpKSkpKSkpKSkpLCkpKSkpLCwsKSwsKSksKSwpKf/AABEIALAA5gMBIgACEQEDEQH/xAAbAAACAgMBAAAAAAAAAAAAAAAEBQMGAAECB//EADkQAAECBAUCAwgBBAIDAAMAAAECEQADITEEBRJBUWFxIoGRBhMyobHB0fBCFFJi4RXxI3KSBxYz/8QAGQEAAwEBAQAAAAAAAAAAAAAAAAECAwQF/8QAJREAAgICAgICAgMBAAAAAAAAAAECEQMhEjETQQRRInFCYYEU/9oADAMBAAIRAxEAPwD3GMjIyADIyMjIAMjIyMgAyMjIyADIyMjTwAbjIx408AG4yNFUcLxCRvDoVokjUCrx42ERjMekV45EeSIdGQCcy6RgzDpB45C8sQ6MgE4+NjHQeOQeWIdGQGMdEqMWk7tCcWilOLJ4yNBUY8SWbjI08Y8AG4yOVTALxx/Up5h0K0SxkQHGJ5jcPixcl9nYmRsLEJhi46Ti41eFmCzDh4yFqcZEgxsQ8bLWVB0bhdMzNKbmIF56Nh6w1ik+kHmiuxxGQhVnquBA8zMlquo/T6RS+PIXniWCbikpuYFXmw2EIlYh/wAxiJsarBFdmcsz9DVeZqO7RAvFE3L+cBlccmd0jRQj9GbnJ9sM9/GjNgQTHjSprRoooiwn3sa97ApmxoTodIAwKMZ71oA/qqx0nENCoQd76M99ABm8GOhNPeHSAO99G/fwvM89owYmDigGIxJFiRG/65Q/kYXf1HWNKmweOI+TGRzE7xn/ACHWFKpwBAJuWHfiEGb+1XucTJluNCx4j3cAv0aJlCEVsE5MuS8YTvEM7MAgOpQAcAPySAB6kR5vmPtqTMKpYoJaksX/ALjUAb0EKM39qlzkywSfAztua1+QjJ5ILovg32etysyCw6S4ClJ80kg/MRkePzs5mpRpStYGpzXcjuIyBZ4/QniZ7AJsbOJAuYoic7msBrLR1/zMz+6N20Z8S7KzIcxAvMC8VOVm6n+L1EES83U+xieSKosCp53+sYJvlCiVmjlm2u94kOYOWPo/2hOaQUMf6jYVjPe1qw84XHEkihbtHKJvmfV4h5Gx0NZZJ3AESLncVhSMUwpzE0vEPyDvApWOhgmc/eMEx4ESu0EitWAh8hUbE2vaO1L8ogcvQfT1iNU4gdYfIKJVzQKmp2ERLxD/AK0D6tyWHW/lHSEdwOBfzhOSCjFzK9Y0ie0d4lKSHfS37eAFTGrcRUZqQNDITXsYlTO/XhUieNok/qwpxRwz9IqxByph/fxES5jQJNxulJL0Aevn+IWozlpMtZ/kQC/G7c0hckgSHE3FBKSo2Af0EVyR7WFMglz7x1N2JJEa9oc6SEmWD8SdTjaop6ERTFTyArcbDq9fzHPkzb/E1hD7GU/2pmmWAVElKyq9e3zPrCzMMQVzAoPpS3kwp9o0uRqBYEqLEAbbEH0gpaQAEM6aaqUL1f5Rz87NUgSQgrUm7Koabc9T+Y7MvSs3+JgD619Y7w+IdyfhDMaUvTzpA3vCS5sNvO9DWM3JjokbXXUwc7RkC4qYUAJG0agtgXP3u1SY2EluO8AnEquI0MYXZ37x32/RzhqTyoDeJDPAsYXie8dpmkW9N4LAYoxf6YLRPBH2P5hGJrm/7weIIk4j9vCYDQT+w/bxLLntx+9OYXS8UDEgmEWYwCGRxT0Iof316QQmY4ZLBuTC8YohgdyK9RyYJRMd6h+49YlsaDZE/avleDsPNo376QplTBwBVqGv+hBAGx8tuv8AqIbGHLV69IhK2rbvHK5oAq/DtWMWQA6jpAtVvpC5jo6CgP8AI9vrxHCsTpqf38nrAszMqslme5d7cQvmYgrNXLev5h9iJMTidSt/X5xJJxNWG7QpxubJluC7/PpGSc3Tp1Ko9uvYcdYp5YLQuLY2nTkgKNikEmtWD7RUMRn6tU0pdlBvoB5iDcdMTOdOvSQ1g5a7U2fmFeK9nVJBOt1EWY3+w4eOeXyEzSMQ/NM0KtYB2SG8h9wYFXj2kpSKlL2q52rGYaSJdJjKJHirQaRQPze16xDmK0IlBcsBIUWbg9IyeVtlpUCzJ7pCiaqAH+/mDHCUgh21Eki9fDQMLl4E1GYoJFCSSSTbklzSG8jMZcgHSylWJ3cXJu3lA7XRRAqXMlpU6FJJBuGNdxxAiMSwRShB6P8Ab7wwmZwsgA6m31fVxRmjkSPesmWAgJSDtvXe8JSrsBVKn+Fn3JP7vEYWVlQFauKjtG8ww/uvD/IEBVCK+Y7RDh5TGhrZwQQPLeKr2BDjp1Q4eMhxOCWAOhuzV37ftI1DUgGavCpnY7iOioly27Wh2rChZLIQlZuQAFDoSA/1hNNnFMwpIs4YEep8UTD5nL0ZqF7NIV8qtSJQrmgPJiNaen0+1okTJNwzB35HaO3n7IOgrr+9o6lrPEce6LtYGjkOKbRL7si46ejcd4XJCOkhuj3/AO+ImROKS1/lEBrvvsI3b9+TmHYhhLnjf7t0g6XP5rw/42hHrr4qd4MkT68j184iTGMlLDnY2o9PtEiFnY8OO3XasBozJFiqoqWgZedpD0FN/OMnkSKodKxRSksTTc/QQrxOMKi5UaUFm6nkQhxOaLmVcS7Cr27C0STJzMFVdINH9WER5a9D4h87MCEndXl5E7Qq/wCTCalTqO4favmekdScIVMwU39z78elXiaZkCCpKiokWIKiB3oL9Ih5b7ZSQsxH/ncpNQWKlEhxzb5Q4k5aChlK0JIcAu6k0AUeATYRIZ8qWgoQANPIcV68kX7wNj8WhjMD6ikODbyHNBXtGDm3pFJBWXZdLSpZcqURcsGuKbVDekbxEtR+BQFKfgh7/KFWEzFKmKgCHsTS7sYPOIRM8I0JJdmooF76dw9aPESi1K2MVzklSiEitn2bel/+4Gw6BMBkuXJvpDg81eg+8B4zElNDq1uAQW+EOx5jqXmGg61DxEaWegPJpUER08dANVShIQyVJozm5cmtSBQgCg+8JfesorCgouL88cecCYjMip3NC/avEDqWPi0l3LHZ/wA1i4RrsETYiepRu3QOb8w1yzNylIBAISfmXbv5wk/qmcM9IbSM8UZQAQkJFDpSNQS6RcCmwgkgYbjc+97LKVtWlGA6EgAlwWaE0lBRNYhIYVZQNh8T2+UAiaglmYXNTEsskKOmYlvOttmgqtDQYqbqL08y0ajchJL1A/yJF+I1DQy84SWSNTkPTzGz7b0iCdlzOt0q1aiwuGdwBy/WMOYKUgKD6Q1no5rRnF9zG8Jmy1rUEszUoLgbx5atbMkKffJFjs/U2s1HHEOMNPSE0Lgi/G5FTeEGLws4lWpIJ/kmx5t6fiJMrWpR0qDECoJZT/xGlqPz25jtnJyiXSHilgqcix8j5WveJcTOBRSg+ZgzDSBNkoBXcahQX+IPTwkgtAicGp9BSEsHqA16N62jCOSmr9CdC2UlVWL/AI/frEiUPtRiC/7YRDPJSvQpSUKBdqMRa4NRGp84B0laQ4s5dhv04jsfyNaI4BXu9kpJ5a3D1jnGTCgA6HS4FC1TYM9+doVYPHrlnSD4bhx99r7QTh801K8Y89SSC9C4aMZTk3stRRKmUFDUkPtQi30B6xJgcmUrUSQhDO/xEkNSrfKBJmMSlbgBqMwp6gtzzEX/ACSveUdV3LqtwHLecH5VofEbHJUywpZmhST0a+5G8cSZ4chQHx7ivQAi1WiDE40FDF2sNt+RYViCXiQQBUAcl6dN27wknWx0MMRj9TAhiLdOkDjFurSS24t+9IVT8W5d7Na1vQx0rEDtvV6E9BDUR0Q5liyAuigpJIru925Fi/WI04hSpSUsbnavNIaJzJShoNSzAWPDA7GB8ThUpQEtpXp1UIb/ANd/V7xd0IVDGKFXr246WjmXj1FRLs5qBSgiMzFGlgOnlESFl+DTtTjiNHTQhpm6AtPvAdVtVXHSvaFM6eoi7Vs/peHKk6pYXLSnWRoKQLk/yINK89IiPsrPKCEoUtTiiR0uCduvaEpJLYCHV5vBE6eoISAlk3HUi56wfg/ZiatRQZZSsf3eFIa9bExZsJ7NYiUg6kSxZgl1qNqt8IYdomeaEfYFAWhV/vDNalYZIAI1qAUTe7U+W0XVXsVK1a2qa6dIZ+z/AChdjPYqbMLlaCCSWCWNju1drU4jP/pgxWVKRgdQUsqAA6VJv6cmCcJ7NK0iZMWiWCxSkmqq0bYOW+cPMV/+PpwSAhST3IDP1LUgTO8om606wVpAGsAukAMA3AOnuIvzRfTHYplYhCXcFVSPip6VreMgXMppUptIAFAEhgw26kRka/6FosOJxyidNWAqBYM/BrB2XL0B3YuKBiW6g7VhJLQpCPeEKuxoWua9resF4UpMw6yKCgDAnzMcDSolqixqxI94lZQ+ljqCTvQClXt/t4ZjBCaywNBqFApqWolRLO9d7UiuIxcxNUJC7C4Baxrxv2aOsbjZkpIZY1bBJIp1IABLjalYkLHC8yEiWQkVSNHwtY3g3A5omYlKy4WGSTUnsKVG0U6bmJWDVStykWBG3OxfvHEnM1JDDUgfQN/Lm/zhcLEWTGYaUpWqbMUagBIIFACSw22c7QvzXJDMCZmHClpqNIUCxSwBY1NYDweKU9TUfCS1AQz16ft4d5RPGoI1G5N3qG8LmwYinWC5Q6HYq/8A1PFMVaCA1QVJaz0c2689IVKBCykhKSk2cfEL14oPR94t2Mz+aCtwwQR4TdrAADahNeYFxkiRiEhcxTLFSEBruA/+QJFa0S0VHLJP8gsrqwxdTE2YlxZ3DdSI5CRMmV5N+hA4rDPFZEdJ92dTFIBPxKSp/E3QXvaFKUKSQm6nI0i9Nmvs8dMZJ9MtMYSZulhp2Y8djs94GwQVrUkqDB9VD4aOkPbjeJChYHwlLAUtRzVv5UiTHqVKlhyCFFhUagQN2swJ7xPL6CwbGygmg8bmgq9ogmLDAV7XF/kOkdIxLVJINrVqzBt6184Gxkwv1LG3l6tFQlbpjT+w3CTxqqzQdPmhgdIYWqPUMKEXYwgl4iho54e8F4QT5ygG0hmYAgMdzDkkJgONVpWQHUDVmO/zAgvD+zuIWGCFOeQwHEW/KPZSWwUpTkV6Cu5NhFowEuXKT7tDJFSwClDu5vHPP5XHUUCRXPZX2HVKOucpjskEuP3iLdIwaQEpDhKR12+YjRIIev8A8t9okCibBYHR/wARwTySm9sdEk1QTSjd/saxFMSLBjQO1QHBLH1rHKpQUC40nkEv3BNQYJlaQKO77xm6FoBMkCoIfZz9ojZg9zZ3p6cw5YLDUfsPrvC+ZiENsQSBy1fo7OdoS7EwVYJZ7W27wNMTSzi55/6g73iSnWAGF3D2BsRTYesDSsYlRZw/h+bn6RSTYdifG+zkhZ1GWC+7t8npGQbPxiP4uS9WJAqL25jI2UpL2FIrWe5erRpS9VNQEtpap6t9DA2Dy0KSTOSWCSHcBQa7OGfgnrHo8rDg0IgCfkEohmozKPQn6/iLWVJUzZ47KgJiUS06UCYkc+HqTew2ZjuYV4nEe/muEnVRgHfqzUHfrF7xWSSSgISFAgagq6jdxSnGxpaKpIyCYlZ2QCpBULM6i4FOvd4pZE7vRm8bQuxBMtJCQAL3Zh/a7OWPeN5dmCLzLizdN6kenMNc19mFSyhWsLAJcEEEDxEEjYaa04irIQQpbNQmlnOo0ANWdx0pGsJRkjNqux5mWCCkibK+EXYB+dRA4LmvMFZfnCtKZaPEpixLPyb78dorP9ZMetDZhQXtDjJMQpCitIYNUmrnetqVtFOOhG88wmIRNLpVMB3T4iAm1nYAG9HfvC7WVqDX+Fj6+RqS0XXBZfNWlSl69FA4SQmoCmUaNcU+sKZvsYlRCpJIIUC70pUX7RnzS0y+Jubj/diUA76S4+TD5xHpliYZgAKwHJBZjWpe9/lDDHYIVCwGJNgDQ0oGpd36Qp/48qmS0o1hMwVSSG0h38Rav53hxdolHWIxfvEBTk6gHdVAoAhgP8qwgxc5VZaklxVi27V7s3rFnzf2eTKkEyVPuSqpuGANywBDhg0VPFzQUlK1OpzX7do0hxe0UjeK+JOkF+Ku5G1YMnZPNWsJSNQAskuQSxY8d4SoWUl3/QaHoIdZJPUVjxVUzvvXdqtQH15jWVpWhssWTewyvCVIUxqXmAW4ZLtFqmS5ctHu5aZCHuA+vvrJNYr3s77TTTODLSUh/wC4ggbMptmMWjE5dJxEvWnwTSXJZw3/AKghy27xw5JST/IpS9CPKUe8madbGtmZqFrbk/KLolASGZR6/akV3BZHLlzlK1LIQUEMAl3Td6kVDUMWUZilvoOfOMcjt6GcJkPXbyjaQR8KiPMj6RNLx6Lsx+ccjM0l3GnyvGewaOpWJWl2UamrsQf/AK8odIy2XMk6ylKVMapoKb/KK0vGufCKd4teZzhJwpJsEgesdWCN25dUEf7KxOwtDTzvasKMxlLDEJdNHTw3Dc1vSkF5fnsuaSUqcAsbXvEmOnEIJQ7ttVwaU/1HNG0yNeiqyZpcH4qmiqB1E+KmzMO7RESoFSSSGqKbfCxFrgh+ojc7FqDkgMG1FuhNt2oGr+AziFKUkpU4UTV9RIYsvkVCqODVtw3SkxDSTi2JoUvX0pcivo3WNQizTFFKU6mBs5Pydu1K96RqH40BfTP1AMbcfmNImh2O+l/UwvTPYU697cd/rEU3FFnP68QoGt6sYrAUp0hvOIfdUJ3NR9KdWdupgcYvbt+/mOpGIcsWpvz0by+cS4fYudAmd4UrZ1HSlLUc1Iopg39pHnCDKcj8K5moAy2BSoOylAsSD4qEDs5G0XLDqSaNSos/am7Rqd7N+8StiRqqVXLiz7l6+sWpNaQ6Uih45KZh1CUrVp+JmBZksknfkC1eXjWXiZPJQlhpAow1XvQhjF7w+SI1ATEgp8SWILBJCWAAYEuAa7PzHWX+zMuQpU1CQCQCXdgN9I26tA8ySohwDPZySUzELXPUsIoJUwFrMVFfic0TSlobYvKpGJUoACTNYEV0hSmYAtQ9xWsKP6piXGmhB2Yg79ICl47WTqsRVJBLMdtwfzGayTlL+jW0lTIMfgFyl6ZqPdklg/wnsq335gFSElROmY6B4SwABJIJHS3nWLOvOgiWqUv/AMiK6kTGJDhmCiKt1hIEAyylMwJJUSAS6WokMoB9Q4Zi19o1SVWYuN9CmdikrOhk3CRq+Emgc0c14jz/ADvK1SJgCtKiz6kuARfcB+fMRbMdhZkuYoFJCgHAIZ3soXLW6xDnGWHESklj71AtVqkEu9h8Ru9LRtjfF/shOmUs9OvnDPKsRoWgEhDuCq5D0dgamppEOY5KuSUlbAKcgguCx5Hl5RzgJwSsKceH5HluXjqbUkasu+DwMkj+oQVoUlJCUkpAWEiitN6pHytHErPpiUpCjTUQ7X3fZ2rCnLsUmasBSiAf5Vc1BIbYdY37RY1CJidKphAZ07pIo7GwNx3jkcbfFmTL3lqUT0+8Tcs6nIdrFn7+sMBI0i59fpCT2QzUTUJlhCZZYkNRwKAtdyQYsSsLQ0cPcOz9eDHJPTo0QMp9nB7RozTvX6xN7gbk9g0czZFHd/3aGn9jaN5WVTJ8tJF1AU4uQfKLf7XYZKsMtKipiQSxrWjD6xUsunmXMTMFWL9CLN6PFuxOIl4uWZaFMogFjQ7m3cR0YpLi17Liec5fk8uS4lFQcuQS/wA4LzCYpCAQsh6UDqdv47hW8FZjly5ChrAHDFx63MKcdNm6XRQjhiag15jH+WyGqE+KnrAKVklKgVUZxV3Ylkljar1hf/UhAXoPxHxEgs3xpYC3w/MwwzHCEArVNIWfiDAXDNyfNoSFIIUnUSWZIFXZTh/ICN4ogGzPHUA1AB3qH5H53No1C7M0FWkAALS4UQ9eDuQb9KDzyOhRVFUejEMgqJ4fj4ik9i4jgzAUJLsDuRz82eNzJ7pOl2IKubtUP1/REIUPhepsw7ioFrW89457t6KetII0PqqAqhDWoa1PI2aNyp9SKXvb+VQ7cRGiWdmewHlWu20cqSPiZtN2HNKvvQA+u9E3rZL62F4HEETCNj/9VbbmGsnEabmqVWfi787UhNIUUhyxJYudqHe7kACm46x0mcpyaszA3ox32cU7u0Yy0K6HGIzke4Kt0uQexLhj/jq3+kS5LmAnSndTGidiBU3uCGbjvClWC1pCSfCRXz26O/nBOBk+6QwW/WgTwdI2DCObglF77NOY0zpVEhIDrOnuBV79z6iE3/H6JqlghRXuWJ8NG1Myfu0HLUCUqJfSNIB+ve/rHAKNdALueaWFL7ekPG6ithakDYbAmaJhXQsoJBoQKuS/L073jJGAZISpWo2BblkvXaq6dU2hq6SlqklgCXbxByOhdqf7jjMJAASUkk0LF3FxUsxv5N1iXOUpPZoooq2c5XpmiYucTpAQAoaiQkdeHFDxHGG0oRqPxOAHSE6tgdNrkVhlipbtqAUDYcEkh/pEmGy8TUKIQP5AkJb4Q7mn60aLL6ZhKFsVYzKBPlBM0VZrl066vuxo3nHnM3JpyHUU6QCoF/8AG97vszxfsUuYiaRoZPhfTqJJI4Lmx2EC4vGFShTU/hYhwx4U1xHXhySX6JutFXy2XMVWUm1zUffpE+ZYTETFuZSm5AJ8idxSL1leQTJctcxMoGWS40oOlJZmBclXe14Kw2MYNQ+bGFP5Di7oUrTsrfs4J6VpUlCgzpNhRna9qnbYRc0YgpUTqKALXtuL/SFeLxYX4dLOGdN/LmEmYYxKUgKmg+Fx4mUSOXpb5xhbk7QJ0XZayfE+p93/ADGkzncaD32aK/kmPVMSGJPh5/dvvDsTZgS1x3gW+zRT+zeKxukoToJCjVQskcnoI1LzRJUdDq0kVYg1q93EalY4EAEPz/3HcrEoclm++3nSL0kO4hqM3XQL/wDJL4VX0NxAOPEnSSgKHQkEO4HxXpRon0pIZ3+Y/awuzLL1EAIeoVUqYA0ba/BhfsOToquc4ghRSGVprqL99TbN1s0IMQsm5IBua8i7nmLRmGUGWnWRWjAvXUCNN7jdQ4EVdWD1LUqcooBeoAJJ6VDPzHXj6M/YBjCkAatWroSzbMfWMiXHywhCAlYV0UKperM7eYjI3VsdMtuHmkpdNS1B36nzrBCfCqpJJDB702O5ZzWBMvV4iS7KBFHoQH+dvKNplqmADcOBWpPbux8o5VJJ0XYbNDAqBJAcqPHSw2iaTOfmv4JBbvGKwmuUdI5IcMFAvTuwgyTlwSlatQNWLFiNNaA9npWInKLQNaIJCWSlIB5sGBvbl41i1UKRa7bUZ6/iJUSypRDs4e1BX/UTHLy6nLiwT8ifr2jJSXsSJZM5gxBIDvVql6b1iNKiwr4ev53gnESBqZDAMLbG9Po/EcHDFjR/z+kwvx6DidCW4PUgN/vyMSIQA1Q4a335ppiFYIPipbfgNxX5M28QIJFAQQOuxJ33MNY1y0EUNCtkvuG+vfqILkS9ahRwirft6VhPJn6/C4oQ/wD3vXftB2WY0DU5AcN9NJHZj6xzZYONteik7dG/6TQ6VAKKWAegelflHHvvAFBixe315DwZip650wJAc6SwduVO1qNEeOwSkAGYgJDhn0sd2va5PEKMW48qLT2xGuSpSF0KdRHa9Eli7V23EV2dhlSg0xBdSwEkEuCS7b9ovUmbLUtyA1RpY3LkFXNREOPCHcpCkgOxFQoMXeoAdzFY8iuhSx6s59lpsxH/APNSparFKx4S2zW2/wBw6zTBSVv76WJMxwPeSz4XLCopz/uFMlIJKgp3FEmlaOwFGd47xE+xUSopIOki5FRXcR0KUn2hWkti7NvZ9ch1y1ickUBTVTmrMHctxFbnZNLKyogMrxDzv84f5hjVoDA1mTdYIJtskhruOKPvFmlZbIMlCMRKBSB4ZiWIH+JIqGilH1ElQ5bRSpK0SRQbWhlg82ChWhtcX6RXc/wMzDzVAEKlgakqceJNduQxHpzCjBZkvUEl3BN7O/eneL8Tq2ZU0ehTECp3iFaWrf8AdusAYLFOmrnk9YIRMBDOU6nAcl32Yda+kYcq7CkdonlJvR/KNzc1DHVYC8CTMYAWJq42rs780eNYjDJnIYGhhqVhdEGczpa0aiptNSav5cRUMwx2HAGgqChR2DdFDcXs9Yb5pgZrhIHxU3fz8oqmZZLNQCVJJZjTYbknjUpIjrxJe2PvskzuYghCUtQOpVQSS12v/qMhRNkrBZQIbnrGR1KJ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5848" name="Picture 8" descr="http://www.wildlifeextra.com/resources/listimg/world/europe/carpathians_muskwa@bod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392488" cy="3370626"/>
          </a:xfrm>
          <a:prstGeom prst="rect">
            <a:avLst/>
          </a:prstGeom>
          <a:noFill/>
        </p:spPr>
      </p:pic>
      <p:pic>
        <p:nvPicPr>
          <p:cNvPr id="35850" name="Picture 10" descr="http://t1.gstatic.com/images?q=tbn:ANd9GcQsD5QyZRFJqBCUnbkXuRMfZyWqTL4-xl9PW-EDqclsKx3ky3j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373216"/>
            <a:ext cx="3562350" cy="10953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ZHENIA\Desktop\images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552728" cy="42484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51635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OBSERVERS</a:t>
            </a:r>
            <a:endParaRPr lang="uk-UA" sz="8000" b="1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6084168" y="908720"/>
            <a:ext cx="2664296" cy="1152128"/>
          </a:xfrm>
          <a:prstGeom prst="wedgeRectCallout">
            <a:avLst>
              <a:gd name="adj1" fmla="val -92779"/>
              <a:gd name="adj2" fmla="val 27308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SAW…</a:t>
            </a:r>
            <a:endParaRPr lang="uk-UA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51520" y="1700808"/>
            <a:ext cx="3096344" cy="2016224"/>
          </a:xfrm>
          <a:prstGeom prst="cloudCallout">
            <a:avLst>
              <a:gd name="adj1" fmla="val 49517"/>
              <a:gd name="adj2" fmla="val 7379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FELT…</a:t>
            </a:r>
            <a:endParaRPr lang="uk-UA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Tm="9282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ZHENIA\Desktop\funny-cute-animal-photos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33624"/>
            <a:ext cx="8136904" cy="27515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332656"/>
            <a:ext cx="5280292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/>
              <a:t>INDIVIDUAL</a:t>
            </a:r>
          </a:p>
          <a:p>
            <a:pPr algn="ctr"/>
            <a:endParaRPr lang="en-US" sz="8000" b="1" dirty="0" smtClean="0"/>
          </a:p>
          <a:p>
            <a:pPr algn="ctr"/>
            <a:endParaRPr lang="en-US" sz="8000" b="1" dirty="0"/>
          </a:p>
          <a:p>
            <a:pPr algn="ctr"/>
            <a:endParaRPr lang="en-US" sz="8000" b="1" dirty="0" smtClean="0"/>
          </a:p>
          <a:p>
            <a:pPr algn="ctr"/>
            <a:r>
              <a:rPr lang="en-US" sz="8000" b="1" dirty="0" smtClean="0"/>
              <a:t>WORK</a:t>
            </a:r>
            <a:endParaRPr lang="en-US" sz="8000" b="1" dirty="0"/>
          </a:p>
        </p:txBody>
      </p:sp>
    </p:spTree>
  </p:cSld>
  <p:clrMapOvr>
    <a:masterClrMapping/>
  </p:clrMapOvr>
  <p:transition spd="med" advTm="5444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ZHENIA\Desktop\funny_animals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6480720" cy="49023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5534561"/>
            <a:ext cx="51167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PAIR WORK</a:t>
            </a:r>
            <a:endParaRPr lang="uk-UA" sz="8000" b="1" dirty="0"/>
          </a:p>
        </p:txBody>
      </p:sp>
    </p:spTree>
  </p:cSld>
  <p:clrMapOvr>
    <a:masterClrMapping/>
  </p:clrMapOvr>
  <p:transition spd="med" advTm="5538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ZHENIA\Desktop\3-Funny-Monkeys_f_improf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632848" cy="44644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548680"/>
            <a:ext cx="54175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GROUP WORK </a:t>
            </a:r>
            <a:endParaRPr lang="uk-UA" sz="6600" b="1" dirty="0"/>
          </a:p>
        </p:txBody>
      </p:sp>
    </p:spTree>
  </p:cSld>
  <p:clrMapOvr>
    <a:masterClrMapping/>
  </p:clrMapOvr>
  <p:transition spd="med" advTm="6396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ZHENIA\Desktop\tumblr_m4g1chHrJY1qik6de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661988"/>
            <a:ext cx="7381875" cy="55340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5157192"/>
            <a:ext cx="5420074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DISCUSSION</a:t>
            </a:r>
            <a:endParaRPr lang="uk-UA" sz="8000" b="1" dirty="0"/>
          </a:p>
        </p:txBody>
      </p:sp>
    </p:spTree>
  </p:cSld>
  <p:clrMapOvr>
    <a:masterClrMapping/>
  </p:clrMapOvr>
  <p:transition spd="med" advTm="7300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ZHENIA\Desktop\Cat-And-Fish-Pic-Funny-Anim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116" y="620688"/>
            <a:ext cx="4435093" cy="54726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628800"/>
            <a:ext cx="27943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FISHING</a:t>
            </a:r>
          </a:p>
          <a:p>
            <a:r>
              <a:rPr lang="en-US" sz="6000" b="1" dirty="0" smtClean="0"/>
              <a:t> FOR</a:t>
            </a:r>
          </a:p>
          <a:p>
            <a:r>
              <a:rPr lang="en-US" sz="6000" b="1" dirty="0" smtClean="0"/>
              <a:t> IDEAS</a:t>
            </a:r>
            <a:endParaRPr lang="uk-UA" sz="6000" b="1" dirty="0"/>
          </a:p>
        </p:txBody>
      </p:sp>
    </p:spTree>
  </p:cSld>
  <p:clrMapOvr>
    <a:masterClrMapping/>
  </p:clrMapOvr>
  <p:transition spd="med" advTm="6178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ZHENIA\Desktop\image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4938711" cy="48299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8104" y="2132856"/>
            <a:ext cx="31956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PEER</a:t>
            </a:r>
            <a:br>
              <a:rPr lang="en-US" sz="6000" b="1" dirty="0" smtClean="0"/>
            </a:br>
            <a:r>
              <a:rPr lang="en-US" sz="6000" b="1" dirty="0" smtClean="0"/>
              <a:t>SUPPORT</a:t>
            </a:r>
            <a:endParaRPr lang="uk-UA" sz="6000" b="1" dirty="0"/>
          </a:p>
        </p:txBody>
      </p:sp>
    </p:spTree>
  </p:cSld>
  <p:clrMapOvr>
    <a:masterClrMapping/>
  </p:clrMapOvr>
  <p:transition spd="med" advTm="5788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ZHENIA\Desktop\funny-animals-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836712"/>
            <a:ext cx="5238750" cy="5238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44824"/>
            <a:ext cx="3379451" cy="28623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BEFORE </a:t>
            </a:r>
            <a:br>
              <a:rPr lang="en-US" sz="6000" b="1" dirty="0" smtClean="0"/>
            </a:br>
            <a:r>
              <a:rPr lang="en-US" sz="6000" b="1" dirty="0" smtClean="0"/>
              <a:t>MICRO-</a:t>
            </a:r>
          </a:p>
          <a:p>
            <a:r>
              <a:rPr lang="en-US" sz="6000" b="1" dirty="0" smtClean="0"/>
              <a:t>TRAINING</a:t>
            </a:r>
            <a:endParaRPr lang="uk-UA" sz="6000" b="1" dirty="0"/>
          </a:p>
        </p:txBody>
      </p:sp>
    </p:spTree>
  </p:cSld>
  <p:clrMapOvr>
    <a:masterClrMapping/>
  </p:clrMapOvr>
  <p:transition spd="med" advTm="599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ZHENIA\Desktop\these_funny_animals_665_640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5148071" cy="51125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64549" y="1988840"/>
            <a:ext cx="3379451" cy="28623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AFTER</a:t>
            </a:r>
            <a:br>
              <a:rPr lang="en-US" sz="6000" b="1" dirty="0" smtClean="0"/>
            </a:br>
            <a:r>
              <a:rPr lang="en-US" sz="6000" b="1" dirty="0" smtClean="0"/>
              <a:t>MICRO-</a:t>
            </a:r>
          </a:p>
          <a:p>
            <a:r>
              <a:rPr lang="en-US" sz="6000" b="1" dirty="0" smtClean="0"/>
              <a:t>TRAINING</a:t>
            </a:r>
            <a:endParaRPr lang="uk-UA" sz="6000" b="1" dirty="0"/>
          </a:p>
        </p:txBody>
      </p:sp>
    </p:spTree>
  </p:cSld>
  <p:clrMapOvr>
    <a:masterClrMapping/>
  </p:clrMapOvr>
  <p:transition spd="med" advTm="5959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ZHENIA\Desktop\Funny-Animals-fun-cat-юмор-animals-котяра-funny-animals-кот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328592" cy="42338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082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NEGATIVE/DISTRUCTIVE Feedback</a:t>
            </a:r>
            <a:endParaRPr lang="uk-UA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6027003"/>
            <a:ext cx="3211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UNHELPFUL</a:t>
            </a:r>
            <a:endParaRPr lang="uk-UA" sz="4800" b="1" dirty="0"/>
          </a:p>
        </p:txBody>
      </p:sp>
    </p:spTree>
  </p:cSld>
  <p:clrMapOvr>
    <a:masterClrMapping/>
  </p:clrMapOvr>
  <p:transition spd="med" advTm="6771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ZHENIA\Desktop\imag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5681"/>
            <a:ext cx="7020273" cy="5402319"/>
          </a:xfrm>
          <a:prstGeom prst="rect">
            <a:avLst/>
          </a:prstGeom>
          <a:noFill/>
        </p:spPr>
      </p:pic>
      <p:pic>
        <p:nvPicPr>
          <p:cNvPr id="1027" name="Picture 3" descr="C:\Users\ZHENIA\Desktop\crazy-and-funny-animals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5004047" cy="37901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5004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Our expectations…</a:t>
            </a:r>
            <a:endParaRPr lang="uk-UA" sz="4400" b="1" dirty="0"/>
          </a:p>
        </p:txBody>
      </p:sp>
    </p:spTree>
  </p:cSld>
  <p:clrMapOvr>
    <a:masterClrMapping/>
  </p:clrMapOvr>
  <p:transition spd="med" advTm="117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ZHENIA\Desktop\image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6192688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5085184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Too positive feedback</a:t>
            </a:r>
            <a:endParaRPr lang="uk-UA" sz="6000" b="1" dirty="0"/>
          </a:p>
        </p:txBody>
      </p:sp>
    </p:spTree>
  </p:cSld>
  <p:clrMapOvr>
    <a:masterClrMapping/>
  </p:clrMapOvr>
  <p:transition spd="med" advTm="7676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HENIA\Desktop\1247803843_1247305391_1246253978_animals_75_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4248472" cy="60486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3212976"/>
            <a:ext cx="5114157" cy="28623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POSITIVE/</a:t>
            </a:r>
          </a:p>
          <a:p>
            <a:r>
              <a:rPr lang="en-US" sz="6000" b="1" dirty="0" smtClean="0"/>
              <a:t>CONSTRUCTIVE</a:t>
            </a:r>
            <a:br>
              <a:rPr lang="en-US" sz="6000" b="1" dirty="0" smtClean="0"/>
            </a:br>
            <a:r>
              <a:rPr lang="en-US" sz="6000" b="1" dirty="0" smtClean="0"/>
              <a:t>FEEDBACK</a:t>
            </a:r>
            <a:endParaRPr lang="uk-UA" sz="6000" b="1" dirty="0"/>
          </a:p>
        </p:txBody>
      </p:sp>
    </p:spTree>
  </p:cSld>
  <p:clrMapOvr>
    <a:masterClrMapping/>
  </p:clrMapOvr>
  <p:transition spd="med" advTm="11497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ZHENIA\Desktop\FUNNY-ANIMALS-animals-13662747-660-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12335"/>
            <a:ext cx="6984776" cy="48788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5657671"/>
            <a:ext cx="5569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Self-reflection</a:t>
            </a:r>
            <a:endParaRPr lang="uk-UA" sz="7200" b="1" dirty="0"/>
          </a:p>
        </p:txBody>
      </p:sp>
    </p:spTree>
  </p:cSld>
  <p:clrMapOvr>
    <a:masterClrMapping/>
  </p:clrMapOvr>
  <p:transition spd="med" advTm="6146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radingphrases.com/images/P/NAT506AnimalCir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7"/>
            <a:ext cx="7308304" cy="65348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00192" y="40466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ROUND UP DISCUSSION</a:t>
            </a:r>
            <a:endParaRPr lang="uk-UA" sz="3600" b="1" dirty="0"/>
          </a:p>
        </p:txBody>
      </p:sp>
      <p:pic>
        <p:nvPicPr>
          <p:cNvPr id="4" name="Picture 2" descr="C:\Users\ZHENIA\Desktop\funny-animals-ow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6792"/>
            <a:ext cx="2880320" cy="365378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473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HENIA\Desktop\Ant Gloriously Hoists St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6200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445224"/>
            <a:ext cx="849944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THE MODEL OF THE TRAINER</a:t>
            </a:r>
            <a:endParaRPr lang="uk-UA" sz="5400" b="1" dirty="0"/>
          </a:p>
        </p:txBody>
      </p:sp>
    </p:spTree>
  </p:cSld>
  <p:clrMapOvr>
    <a:masterClrMapping/>
  </p:clrMapOvr>
  <p:transition spd="med" advTm="5304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transcend.ws/wp-content/uploads/2012/04/MissionMigr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992888" cy="62335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1124744"/>
            <a:ext cx="54006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CATALYST FOR CHANGE </a:t>
            </a:r>
          </a:p>
          <a:p>
            <a:r>
              <a:rPr lang="en-US" sz="3600" b="1" dirty="0" smtClean="0"/>
              <a:t>AND DEVELOPMENT</a:t>
            </a:r>
            <a:endParaRPr lang="uk-UA" sz="3600" b="1" dirty="0"/>
          </a:p>
        </p:txBody>
      </p:sp>
    </p:spTree>
  </p:cSld>
  <p:clrMapOvr>
    <a:masterClrMapping/>
  </p:clrMapOvr>
  <p:transition spd="med" advTm="4945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HENIA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206577" cy="4476724"/>
          </a:xfrm>
          <a:prstGeom prst="rect">
            <a:avLst/>
          </a:prstGeom>
          <a:noFill/>
        </p:spPr>
      </p:pic>
      <p:pic>
        <p:nvPicPr>
          <p:cNvPr id="2051" name="Picture 3" descr="C:\Users\ZHENIA\Desktop\images.jpg"/>
          <p:cNvPicPr>
            <a:picLocks noChangeAspect="1" noChangeArrowheads="1"/>
          </p:cNvPicPr>
          <p:nvPr/>
        </p:nvPicPr>
        <p:blipFill>
          <a:blip r:embed="rId3" cstate="print"/>
          <a:srcRect b="18391"/>
          <a:stretch>
            <a:fillRect/>
          </a:stretch>
        </p:blipFill>
        <p:spPr bwMode="auto">
          <a:xfrm>
            <a:off x="4139952" y="1916832"/>
            <a:ext cx="5004048" cy="4680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5157192"/>
            <a:ext cx="2319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Day 1</a:t>
            </a:r>
            <a:endParaRPr lang="uk-UA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404664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I felt …</a:t>
            </a:r>
            <a:endParaRPr lang="uk-UA" sz="6600" b="1" dirty="0"/>
          </a:p>
        </p:txBody>
      </p:sp>
    </p:spTree>
  </p:cSld>
  <p:clrMapOvr>
    <a:masterClrMapping/>
  </p:clrMapOvr>
  <p:transition spd="med" advTm="8471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ZHENIA\Desktop\Cute Anim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7331752" cy="36489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980728"/>
            <a:ext cx="74546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Friendly atmosphere</a:t>
            </a:r>
            <a:endParaRPr lang="uk-UA" sz="6600" b="1" dirty="0"/>
          </a:p>
        </p:txBody>
      </p:sp>
    </p:spTree>
  </p:cSld>
  <p:clrMapOvr>
    <a:masterClrMapping/>
  </p:clrMapOvr>
  <p:transition spd="med" advTm="8408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HENIA\Desktop\brainstorming-please-shut-up-funny-picture-23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063"/>
            <a:ext cx="5688632" cy="6619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517232"/>
            <a:ext cx="763792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BRAINSTORMING</a:t>
            </a:r>
            <a:endParaRPr lang="uk-UA" sz="8000" b="1" dirty="0"/>
          </a:p>
        </p:txBody>
      </p:sp>
    </p:spTree>
  </p:cSld>
  <p:clrMapOvr>
    <a:masterClrMapping/>
  </p:clrMapOvr>
  <p:transition spd="med" advTm="6599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HENIA\Desktop\943203_655297064497974_92052946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691521" cy="5191777"/>
          </a:xfrm>
          <a:prstGeom prst="rect">
            <a:avLst/>
          </a:prstGeom>
          <a:noFill/>
        </p:spPr>
      </p:pic>
      <p:pic>
        <p:nvPicPr>
          <p:cNvPr id="3075" name="Picture 3" descr="C:\Users\ZHENIA\Desktop\motivation-word-cloud-new.png"/>
          <p:cNvPicPr>
            <a:picLocks noChangeAspect="1" noChangeArrowheads="1"/>
          </p:cNvPicPr>
          <p:nvPr/>
        </p:nvPicPr>
        <p:blipFill>
          <a:blip r:embed="rId3" cstate="print"/>
          <a:srcRect t="10814" b="13485"/>
          <a:stretch>
            <a:fillRect/>
          </a:stretch>
        </p:blipFill>
        <p:spPr bwMode="auto">
          <a:xfrm>
            <a:off x="683568" y="3717032"/>
            <a:ext cx="7200800" cy="270892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131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HENIA\Desktop\333-pics-of-funny-animals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944" y="260648"/>
            <a:ext cx="5616624" cy="3744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2412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BREAKS</a:t>
            </a:r>
            <a:endParaRPr lang="uk-UA" sz="5400" b="1" dirty="0"/>
          </a:p>
        </p:txBody>
      </p:sp>
      <p:sp>
        <p:nvSpPr>
          <p:cNvPr id="4100" name="AutoShape 4" descr="http://t1.gstatic.com/images?q=tbn:ANd9GcQZ5ryNR59owmgKxS3gkryNJGkH5goQcDiUskE6Imnnq-CkThy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2" name="Picture 6" descr="http://t1.gstatic.com/images?q=tbn:ANd9GcQucupY5N5SqjeQDRp-B9LEW0mY_61lrMiHu8BOEktKza1cYV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4981575" cy="3743325"/>
          </a:xfrm>
          <a:prstGeom prst="rect">
            <a:avLst/>
          </a:prstGeom>
          <a:noFill/>
        </p:spPr>
      </p:pic>
      <p:pic>
        <p:nvPicPr>
          <p:cNvPr id="4104" name="Picture 8" descr="http://t0.gstatic.com/images?q=tbn:ANd9GcTU5XydoPDDtSJ3yvJti0pJkXUWWNpE7xbbEce7BsXLn1xgi3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89648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165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ZHENIA\Desktop\Funny-animals-adorable-animals-13555278-500-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6840760" cy="50213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5411450"/>
            <a:ext cx="8249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LUNCH – Group 2</a:t>
            </a:r>
            <a:endParaRPr lang="uk-UA" sz="8800" b="1" dirty="0"/>
          </a:p>
        </p:txBody>
      </p:sp>
    </p:spTree>
  </p:cSld>
  <p:clrMapOvr>
    <a:masterClrMapping/>
  </p:clrMapOvr>
  <p:transition spd="med" advTm="6365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ZHENIA\Desktop\bjh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912768" cy="49494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5229200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TRAIN THE TRAINER</a:t>
            </a:r>
            <a:endParaRPr lang="uk-UA" sz="6000" b="1" dirty="0"/>
          </a:p>
        </p:txBody>
      </p:sp>
    </p:spTree>
  </p:cSld>
  <p:clrMapOvr>
    <a:masterClrMapping/>
  </p:clrMapOvr>
  <p:transition spd="med" advTm="7566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69</Words>
  <Application>Microsoft Office PowerPoint</Application>
  <PresentationFormat>Экран (4:3)</PresentationFormat>
  <Paragraphs>39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ZHENIA</dc:creator>
  <cp:lastModifiedBy>Lena</cp:lastModifiedBy>
  <cp:revision>12</cp:revision>
  <dcterms:created xsi:type="dcterms:W3CDTF">2013-07-19T18:39:34Z</dcterms:created>
  <dcterms:modified xsi:type="dcterms:W3CDTF">2013-07-20T13:14:27Z</dcterms:modified>
</cp:coreProperties>
</file>